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Roboto" panose="02000000000000000000" pitchFamily="2" charset="0"/>
      <p:regular r:id="rId4"/>
      <p:bold r:id="rId5"/>
      <p:italic r:id="rId6"/>
      <p:boldItalic r:id="rId7"/>
    </p:embeddedFont>
    <p:embeddedFont>
      <p:font typeface="Roboto Light" panose="02000000000000000000" pitchFamily="2" charset="0"/>
      <p:regular r:id="rId8"/>
      <p:bold r:id="rId9"/>
      <p:italic r:id="rId10"/>
      <p:boldItalic r:id="rId11"/>
    </p:embeddedFont>
    <p:embeddedFont>
      <p:font typeface="Verdana" panose="020B060403050404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ghyoaOmGmzEzn6NJQ45kb5BPHv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A13BF2-FD72-430A-8824-25CE04B2A240}">
  <a:tblStyle styleId="{2DA13BF2-FD72-430A-8824-25CE04B2A24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 b="off" i="off"/>
      <a:tcStyle>
        <a:tcBdr/>
        <a:fill>
          <a:solidFill>
            <a:srgbClr val="D0DEEF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D0DEEF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24" Type="http://schemas.openxmlformats.org/officeDocument/2006/relationships/tableStyles" Target="tableStyles.xml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23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it-IT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522515" y="-48085"/>
            <a:ext cx="11260182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it-IT" sz="3200" b="1" i="0" u="none" strike="noStrike" cap="none" dirty="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LM Plus Filosofia</a:t>
            </a:r>
            <a:endParaRPr sz="2800" b="1" i="0" u="none" strike="noStrike" cap="none" dirty="0">
              <a:solidFill>
                <a:schemeClr val="dk1"/>
              </a:solidFill>
              <a:latin typeface="Roboto Light"/>
              <a:ea typeface="Roboto Light"/>
              <a:cs typeface="Roboto Light"/>
              <a:sym typeface="Roboto Ligh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it-IT" sz="2800" dirty="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22</a:t>
            </a:r>
            <a:r>
              <a:rPr lang="it-IT" sz="2800" b="0" i="0" u="none" strike="noStrike" cap="none" dirty="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 maggio 202</a:t>
            </a:r>
            <a:r>
              <a:rPr lang="it-IT" sz="2800" dirty="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it-IT" sz="2800" dirty="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Aula C – piazza Botta 6</a:t>
            </a:r>
          </a:p>
        </p:txBody>
      </p:sp>
      <p:sp>
        <p:nvSpPr>
          <p:cNvPr id="90" name="Google Shape;90;p1"/>
          <p:cNvSpPr/>
          <p:nvPr/>
        </p:nvSpPr>
        <p:spPr>
          <a:xfrm>
            <a:off x="4425199" y="6183450"/>
            <a:ext cx="7520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-IT" sz="1800" b="0" i="0" u="none" strike="noStrike" cap="none" dirty="0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rPr>
              <a:t>Prof.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Roboto Light"/>
                <a:ea typeface="Roboto Light"/>
                <a:cs typeface="Roboto Light"/>
                <a:sym typeface="Roboto Light"/>
              </a:rPr>
              <a:t>Serena Feloj -  Referente Laurea Magistrale Filosofia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1" name="Google Shape;91;p1"/>
          <p:cNvGraphicFramePr/>
          <p:nvPr>
            <p:extLst>
              <p:ext uri="{D42A27DB-BD31-4B8C-83A1-F6EECF244321}">
                <p14:modId xmlns:p14="http://schemas.microsoft.com/office/powerpoint/2010/main" val="56285882"/>
              </p:ext>
            </p:extLst>
          </p:nvPr>
        </p:nvGraphicFramePr>
        <p:xfrm>
          <a:off x="735746" y="2347767"/>
          <a:ext cx="10175650" cy="2712200"/>
        </p:xfrm>
        <a:graphic>
          <a:graphicData uri="http://schemas.openxmlformats.org/drawingml/2006/table">
            <a:tbl>
              <a:tblPr firstRow="1" bandRow="1">
                <a:noFill/>
                <a:tableStyleId>{2DA13BF2-FD72-430A-8824-25CE04B2A240}</a:tableStyleId>
              </a:tblPr>
              <a:tblGrid>
                <a:gridCol w="877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2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800" u="none" strike="noStrike" cap="none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Ora</a:t>
                      </a: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800" u="none" strike="noStrike" cap="none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Azienda</a:t>
                      </a:r>
                      <a:endParaRPr sz="1800" u="none" strike="noStrike" cap="none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800" u="none" strike="noStrike" cap="none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Relatore/relatori</a:t>
                      </a:r>
                      <a:endParaRPr sz="1800" u="none" strike="noStrike" cap="none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14.30</a:t>
                      </a:r>
                      <a:endParaRPr sz="1800" u="none" strike="noStrike" cap="none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b="1" u="none" strike="noStrike" cap="none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8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Prof. Pietro Carretta - Delegato al </a:t>
                      </a:r>
                      <a:r>
                        <a:rPr lang="it-IT" sz="1800" dirty="0" err="1">
                          <a:latin typeface="Roboto"/>
                          <a:ea typeface="Roboto"/>
                          <a:cs typeface="Roboto"/>
                          <a:sym typeface="Roboto"/>
                        </a:rPr>
                        <a:t>Placement</a:t>
                      </a:r>
                      <a:endParaRPr sz="18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marL="0" lvl="0" indent="0" algn="just" rtl="0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i="1" dirty="0">
                          <a:solidFill>
                            <a:srgbClr val="1A1A1A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Il progetto Lauree Magistrali plus, le caratteristiche e i tempi di realizzazione</a:t>
                      </a:r>
                      <a:endParaRPr sz="1800" i="1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15</a:t>
                      </a:r>
                      <a:r>
                        <a:rPr lang="it-IT" sz="1800" u="none" strike="noStrike" cap="none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:</a:t>
                      </a:r>
                      <a:r>
                        <a:rPr lang="it-IT" sz="1800">
                          <a:latin typeface="Roboto"/>
                          <a:ea typeface="Roboto"/>
                          <a:cs typeface="Roboto"/>
                          <a:sym typeface="Roboto"/>
                        </a:rPr>
                        <a:t>00</a:t>
                      </a:r>
                      <a:endParaRPr sz="1800" u="none" strike="noStrike" cap="none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800" b="1" u="none" strike="noStrike" cap="none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Testimonianza studente</a:t>
                      </a:r>
                      <a:endParaRPr sz="1800" b="1" u="none" strike="noStrike" cap="none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800" u="none" strike="noStrike" cap="none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Nicolò Benzoni (Eni)</a:t>
                      </a:r>
                      <a:endParaRPr sz="1800" u="none" strike="noStrike" cap="none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800" u="none" strike="noStrike" cap="none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15:30</a:t>
                      </a:r>
                      <a:endParaRPr sz="1800" u="none" strike="noStrike" cap="none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800" b="1" u="none" strike="noStrike" cap="none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Crédit Agricole</a:t>
                      </a:r>
                      <a:endParaRPr sz="1800" b="1" u="none" strike="noStrike" cap="none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800" u="none" strike="noStrike" cap="none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Nicolò </a:t>
                      </a:r>
                      <a:r>
                        <a:rPr lang="it-IT" sz="1800" u="none" strike="noStrike" cap="none" dirty="0" err="1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Milanesio</a:t>
                      </a:r>
                      <a:r>
                        <a:rPr lang="it-IT" sz="1800" u="none" strike="noStrike" cap="none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Arpino </a:t>
                      </a:r>
                      <a:endParaRPr sz="1800" u="none" strike="noStrike" cap="none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50" marR="91450" marT="45725" marB="45725" anchor="ctr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800" u="none" strike="noStrike" cap="none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16:00</a:t>
                      </a:r>
                      <a:endParaRPr sz="1800" u="none" strike="noStrike" cap="none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50" marR="91450" marT="45725" marB="45725" anchor="ctr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it-IT" sz="1800" b="1" u="none" strike="noStrike" cap="none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Q/A</a:t>
                      </a:r>
                      <a:endParaRPr sz="1800" b="1" u="none" strike="noStrike" cap="none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50" marR="91450" marT="45725" marB="45725" anchor="ctr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 dirty="0">
                        <a:solidFill>
                          <a:schemeClr val="dk1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50" marR="91450" marT="45725" marB="45725" anchor="ctr"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9064" y="0"/>
            <a:ext cx="1420368" cy="14171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67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Roboto</vt:lpstr>
      <vt:lpstr>Roboto Light</vt:lpstr>
      <vt:lpstr>Verdana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Serena Feloj</cp:lastModifiedBy>
  <cp:revision>4</cp:revision>
  <dcterms:created xsi:type="dcterms:W3CDTF">2019-03-19T16:10:28Z</dcterms:created>
  <dcterms:modified xsi:type="dcterms:W3CDTF">2024-05-16T10:54:00Z</dcterms:modified>
</cp:coreProperties>
</file>